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6" r:id="rId8"/>
    <p:sldId id="274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13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48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=""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="" xmlns:p14="http://schemas.microsoft.com/office/powerpoint/2010/main" val="40257991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5780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04705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6098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="" xmlns:p14="http://schemas.microsoft.com/office/powerpoint/2010/main" val="2194461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="" xmlns:p14="http://schemas.microsoft.com/office/powerpoint/2010/main" val="11954055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2B93E-300A-4CBF-9F3F-749DB1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3"/>
            <a:ext cx="8686800" cy="908186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8DA5B4-80D7-49A0-BBD1-79D93C61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2975"/>
            <a:ext cx="8686800" cy="5122415"/>
          </a:xfrm>
        </p:spPr>
        <p:txBody>
          <a:bodyPr/>
          <a:lstStyle/>
          <a:p>
            <a:r>
              <a:rPr lang="en-IN" dirty="0"/>
              <a:t>A versatile machine learning algorithm which can perform both classification and regression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97F5FC-8204-4107-A715-ADA3F9A1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168"/>
            <a:ext cx="7049484" cy="4182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3272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A6C9FA-A23E-4A75-A326-0832A3669CC4}"/>
              </a:ext>
            </a:extLst>
          </p:cNvPr>
          <p:cNvSpPr/>
          <p:nvPr/>
        </p:nvSpPr>
        <p:spPr>
          <a:xfrm>
            <a:off x="3292732" y="0"/>
            <a:ext cx="5606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FORESTS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40B30E-0305-4B10-94F2-F30B4225C8EA}"/>
              </a:ext>
            </a:extLst>
          </p:cNvPr>
          <p:cNvSpPr txBox="1"/>
          <p:nvPr/>
        </p:nvSpPr>
        <p:spPr>
          <a:xfrm>
            <a:off x="1669002" y="1340528"/>
            <a:ext cx="9596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/>
              <a:t>An ensemble algorithm which uses decision trees underneath</a:t>
            </a:r>
            <a:r>
              <a:rPr lang="en-IN" sz="3200" dirty="0" smtClean="0"/>
              <a:t>.</a:t>
            </a: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 smtClean="0"/>
              <a:t>Ensemble is the aggregation of group of predictors for predictors.</a:t>
            </a:r>
          </a:p>
        </p:txBody>
      </p:sp>
      <p:sp>
        <p:nvSpPr>
          <p:cNvPr id="1026" name="AutoShape 2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AutoShape 4" descr="Image result for training diverse classifi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 descr="C:\Users\abc\Download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108" y="3386569"/>
            <a:ext cx="8033327" cy="2469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656310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364" y="176415"/>
            <a:ext cx="8686800" cy="1015076"/>
          </a:xfrm>
        </p:spPr>
        <p:txBody>
          <a:bodyPr/>
          <a:lstStyle/>
          <a:p>
            <a:r>
              <a:rPr lang="en-IN" dirty="0" smtClean="0"/>
              <a:t>SIMPLE NLP TRICK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436" y="1218275"/>
            <a:ext cx="9143999" cy="5210233"/>
          </a:xfrm>
        </p:spPr>
        <p:txBody>
          <a:bodyPr>
            <a:noAutofit/>
          </a:bodyPr>
          <a:lstStyle/>
          <a:p>
            <a:r>
              <a:rPr lang="en-IN" sz="4400" b="1" dirty="0" smtClean="0"/>
              <a:t>Step 1: </a:t>
            </a:r>
            <a:r>
              <a:rPr lang="en-IN" sz="4400" dirty="0" smtClean="0"/>
              <a:t>Convert the sentence to lowercase.</a:t>
            </a:r>
          </a:p>
          <a:p>
            <a:r>
              <a:rPr lang="en-IN" sz="4400" b="1" dirty="0" smtClean="0"/>
              <a:t>Step 2: </a:t>
            </a:r>
            <a:r>
              <a:rPr lang="en-IN" sz="4400" dirty="0" smtClean="0"/>
              <a:t>Remove unreadable words.</a:t>
            </a:r>
          </a:p>
          <a:p>
            <a:r>
              <a:rPr lang="en-IN" sz="4400" b="1" dirty="0" smtClean="0"/>
              <a:t>Step 3: </a:t>
            </a:r>
            <a:r>
              <a:rPr lang="en-IN" sz="4400" dirty="0" smtClean="0"/>
              <a:t>Convert the sentence into tokens.</a:t>
            </a:r>
          </a:p>
          <a:p>
            <a:r>
              <a:rPr lang="en-IN" sz="4400" b="1" dirty="0" smtClean="0"/>
              <a:t>Step 4: </a:t>
            </a:r>
            <a:r>
              <a:rPr lang="en-IN" sz="4400" dirty="0" smtClean="0"/>
              <a:t>Remove Stop words </a:t>
            </a:r>
            <a:r>
              <a:rPr lang="en-IN" sz="4400" smtClean="0"/>
              <a:t>and Punctuation.</a:t>
            </a:r>
            <a:endParaRPr lang="en-IN" sz="4400" dirty="0" smtClean="0"/>
          </a:p>
          <a:p>
            <a:r>
              <a:rPr lang="en-IN" sz="4400" b="1" dirty="0" smtClean="0"/>
              <a:t>Step 5: </a:t>
            </a:r>
            <a:r>
              <a:rPr lang="en-IN" sz="4400" dirty="0" smtClean="0"/>
              <a:t>Join the sentence.</a:t>
            </a:r>
            <a:endParaRPr lang="en-IN" sz="4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=""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3329" y="233372"/>
            <a:ext cx="7783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UNSUPERVISED LEARNING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3527" y="1967345"/>
            <a:ext cx="9393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In Unsupervised Machine learning the dataset will only contain independent variable and it does not contain dependent variable.</a:t>
            </a:r>
          </a:p>
          <a:p>
            <a:endParaRPr lang="en-IN" sz="3200" dirty="0" smtClean="0"/>
          </a:p>
          <a:p>
            <a:r>
              <a:rPr lang="en-IN" sz="3200" dirty="0" smtClean="0"/>
              <a:t>We use clustering algorithms to perform unsupervised machine learning.</a:t>
            </a:r>
            <a:endParaRPr lang="en-IN" sz="32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0982"/>
            <a:ext cx="8686800" cy="1052945"/>
          </a:xfrm>
        </p:spPr>
        <p:txBody>
          <a:bodyPr>
            <a:normAutofit/>
          </a:bodyPr>
          <a:lstStyle/>
          <a:p>
            <a:r>
              <a:rPr lang="en-IN" dirty="0" smtClean="0"/>
              <a:t>K-means clustering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964" y="1394691"/>
            <a:ext cx="8594436" cy="4867564"/>
          </a:xfrm>
        </p:spPr>
        <p:txBody>
          <a:bodyPr>
            <a:normAutofit/>
          </a:bodyPr>
          <a:lstStyle/>
          <a:p>
            <a:r>
              <a:rPr lang="en-IN" sz="2400" dirty="0" smtClean="0"/>
              <a:t>Partitions the dataset into K predefined clusters.</a:t>
            </a:r>
          </a:p>
          <a:p>
            <a:endParaRPr lang="en-IN" sz="2400" dirty="0" smtClean="0"/>
          </a:p>
          <a:p>
            <a:r>
              <a:rPr lang="en-IN" sz="2400" b="1" dirty="0" smtClean="0"/>
              <a:t>Step 1: </a:t>
            </a:r>
            <a:r>
              <a:rPr lang="en-IN" sz="2400" dirty="0" smtClean="0"/>
              <a:t>Assign random centroids of n which may or may not be present in the dataset.</a:t>
            </a:r>
          </a:p>
          <a:p>
            <a:endParaRPr lang="en-IN" sz="2400" dirty="0" smtClean="0"/>
          </a:p>
          <a:p>
            <a:r>
              <a:rPr lang="en-IN" sz="2400" b="1" dirty="0" smtClean="0"/>
              <a:t>Step 2: </a:t>
            </a:r>
            <a:r>
              <a:rPr lang="en-IN" sz="2400" dirty="0" smtClean="0"/>
              <a:t>Assign nearest points to the centroids cluster.</a:t>
            </a:r>
          </a:p>
          <a:p>
            <a:endParaRPr lang="en-IN" sz="2400" dirty="0" smtClean="0"/>
          </a:p>
          <a:p>
            <a:r>
              <a:rPr lang="en-IN" sz="2400" b="1" dirty="0" smtClean="0"/>
              <a:t>Step 3: </a:t>
            </a:r>
            <a:r>
              <a:rPr lang="en-IN" sz="2400" dirty="0" smtClean="0"/>
              <a:t>Repeat until no point crosses the intercept. </a:t>
            </a:r>
            <a:endParaRPr lang="en-IN" sz="2400" b="1" dirty="0"/>
          </a:p>
        </p:txBody>
      </p:sp>
      <p:pic>
        <p:nvPicPr>
          <p:cNvPr id="1026" name="Picture 2" descr="Image result for kmea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8557" y="4156364"/>
            <a:ext cx="4133850" cy="2701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pic>
        <p:nvPicPr>
          <p:cNvPr id="7" name="Picture Placeholder 6" descr="74937008_794431977727014_5639858380589107403_n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IN" sz="4400" dirty="0" smtClean="0"/>
              <a:t>Presentation By,</a:t>
            </a:r>
          </a:p>
          <a:p>
            <a:r>
              <a:rPr lang="en-IN" sz="4400" dirty="0" smtClean="0"/>
              <a:t>Visweswaran N,</a:t>
            </a:r>
          </a:p>
          <a:p>
            <a:r>
              <a:rPr lang="en-IN" sz="4400" dirty="0" smtClean="0"/>
              <a:t>+91-8110851954</a:t>
            </a:r>
            <a:endParaRPr lang="en-IN" sz="4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="" xmlns:p14="http://schemas.microsoft.com/office/powerpoint/2010/main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="" xmlns:a16="http://schemas.microsoft.com/office/drawing/2014/main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="" xmlns:a16="http://schemas.microsoft.com/office/drawing/2014/main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=""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="" xmlns:a16="http://schemas.microsoft.com/office/drawing/2014/main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="" xmlns:a16="http://schemas.microsoft.com/office/drawing/2014/main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=""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71D887-B47E-49A7-A3B1-5364C58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6514"/>
            <a:ext cx="9510944" cy="57083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Standardization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676ED1C-1575-419D-8B51-1CF533D5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83076"/>
            <a:ext cx="8686800" cy="870011"/>
          </a:xfrm>
        </p:spPr>
        <p:txBody>
          <a:bodyPr>
            <a:normAutofit/>
          </a:bodyPr>
          <a:lstStyle/>
          <a:p>
            <a:r>
              <a:rPr lang="en-IN" dirty="0"/>
              <a:t>Outliers will greatly affect the model’s performance and it must be processed before moving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A2F266-0E2A-4A80-B8BD-0BABD53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1" y="2128867"/>
            <a:ext cx="8956089" cy="43074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97368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=""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733</TotalTime>
  <Words>534</Words>
  <Application>Microsoft Office PowerPoint</Application>
  <PresentationFormat>Custom</PresentationFormat>
  <Paragraphs>94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Standardization AND normalization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Slide 16</vt:lpstr>
      <vt:lpstr>DECISION TREES</vt:lpstr>
      <vt:lpstr>Slide 18</vt:lpstr>
      <vt:lpstr>SIMPLE NLP TRICK</vt:lpstr>
      <vt:lpstr>Slide 20</vt:lpstr>
      <vt:lpstr>K-means clustering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abc</cp:lastModifiedBy>
  <cp:revision>45</cp:revision>
  <dcterms:created xsi:type="dcterms:W3CDTF">2020-02-24T00:11:44Z</dcterms:created>
  <dcterms:modified xsi:type="dcterms:W3CDTF">2020-03-04T01:22:46Z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